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3" r:id="rId1"/>
  </p:sldMasterIdLst>
  <p:notesMasterIdLst>
    <p:notesMasterId r:id="rId18"/>
  </p:notesMasterIdLst>
  <p:sldIdLst>
    <p:sldId id="256" r:id="rId2"/>
    <p:sldId id="257" r:id="rId3"/>
    <p:sldId id="262" r:id="rId4"/>
    <p:sldId id="269" r:id="rId5"/>
    <p:sldId id="270" r:id="rId6"/>
    <p:sldId id="268" r:id="rId7"/>
    <p:sldId id="266" r:id="rId8"/>
    <p:sldId id="267" r:id="rId9"/>
    <p:sldId id="260" r:id="rId10"/>
    <p:sldId id="258" r:id="rId11"/>
    <p:sldId id="259" r:id="rId12"/>
    <p:sldId id="271" r:id="rId13"/>
    <p:sldId id="261" r:id="rId14"/>
    <p:sldId id="263" r:id="rId15"/>
    <p:sldId id="264" r:id="rId16"/>
    <p:sldId id="265" r:id="rId17"/>
  </p:sldIdLst>
  <p:sldSz cx="9144000" cy="6858000" type="screen4x3"/>
  <p:notesSz cx="6858000" cy="9144000"/>
  <p:custShowLst>
    <p:custShow name="j" id="0">
      <p:sldLst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709" autoAdjust="0"/>
    <p:restoredTop sz="99566" autoAdjust="0"/>
  </p:normalViewPr>
  <p:slideViewPr>
    <p:cSldViewPr snapToGrid="0" snapToObjects="1">
      <p:cViewPr varScale="1">
        <p:scale>
          <a:sx n="129" d="100"/>
          <a:sy n="129" d="100"/>
        </p:scale>
        <p:origin x="-1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E9625-BA8F-EC4F-882F-201C6506B9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FB585-52AD-1640-839E-627E5B4BD9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FB585-52AD-1640-839E-627E5B4BD91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D87C-65A5-496D-87B3-2194CD1739D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7C1E424-390A-654D-8A33-EEABC62790DF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1C1886A0-215E-E547-A698-9728F95098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" Target="slide3.xml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slide" Target="slide9.xml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slide" Target="slide10.xml"/><Relationship Id="rId8" Type="http://schemas.openxmlformats.org/officeDocument/2006/relationships/image" Target="../media/image13.png"/><Relationship Id="rId9" Type="http://schemas.openxmlformats.org/officeDocument/2006/relationships/slide" Target="slide11.xml"/><Relationship Id="rId10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4" Type="http://schemas.openxmlformats.org/officeDocument/2006/relationships/image" Target="../media/image15.png"/><Relationship Id="rId5" Type="http://schemas.openxmlformats.org/officeDocument/2006/relationships/slide" Target="slide15.xml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slide" Target="slide8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slide" Target="slide3.xml"/><Relationship Id="rId5" Type="http://schemas.openxmlformats.org/officeDocument/2006/relationships/image" Target="../media/image20.png"/><Relationship Id="rId6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.xml"/><Relationship Id="rId3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Buddhism</a:t>
            </a:r>
            <a:endParaRPr lang="en-US" dirty="0">
              <a:effectLst>
                <a:reflection stA="50000" endPos="75000" dist="12700" dir="5400000" sy="-100000" algn="bl" rotWithShape="0"/>
              </a:effectLst>
              <a:latin typeface="Handwriting - Dakota"/>
              <a:cs typeface="Handwriting - Dakot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3373" y="360045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Brush Script MT Italic"/>
                <a:cs typeface="Brush Script MT Italic"/>
              </a:rPr>
              <a:t>By Jahquana Bond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Brush Script MT Italic"/>
              <a:cs typeface="Brush Script MT Italic"/>
            </a:endParaRPr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3587683" y="5667596"/>
            <a:ext cx="2112856" cy="516949"/>
          </a:xfrm>
          <a:prstGeom prst="actionButtonForwardNext">
            <a:avLst/>
          </a:prstGeom>
          <a:solidFill>
            <a:schemeClr val="accent6">
              <a:lumMod val="50000"/>
              <a:alpha val="0"/>
            </a:schemeClr>
          </a:solidFill>
          <a:effectLst>
            <a:glow rad="101600">
              <a:schemeClr val="accent4">
                <a:lumMod val="75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First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Everything in life is sad</a:t>
            </a:r>
          </a:p>
          <a:p>
            <a:r>
              <a:rPr lang="en-US" dirty="0" smtClean="0"/>
              <a:t>Death, Birth, Wishes, etc.</a:t>
            </a:r>
            <a:endParaRPr lang="en-US" dirty="0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Second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cause of sorrow when you want something</a:t>
            </a:r>
          </a:p>
          <a:p>
            <a:r>
              <a:rPr lang="en-US" dirty="0" smtClean="0"/>
              <a:t>People look for joy which makes them suffer even more</a:t>
            </a:r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The birthplace of two Religions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 is a home to </a:t>
            </a:r>
            <a:r>
              <a:rPr lang="en-US" smtClean="0"/>
              <a:t>two different religions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Third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way to end sorrow is to not want anything</a:t>
            </a:r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Fourth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stop sorrow you have to follow the Noble Eightfold Path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Right knowledge, purpose, speech, action, living, effort, thinking, and meditation</a:t>
            </a:r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Ashoka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Spread Buddism</a:t>
            </a:r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Buddhism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India</a:t>
            </a:r>
          </a:p>
          <a:p>
            <a:r>
              <a:rPr lang="en-US" dirty="0" smtClean="0"/>
              <a:t>Spread outside of India</a:t>
            </a:r>
          </a:p>
          <a:p>
            <a:r>
              <a:rPr lang="en-US" dirty="0" smtClean="0"/>
              <a:t>Caused everything to be equal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 bright="-16000" contrast="-5000"/>
            <a:alphaModFix amt="97000"/>
          </a:blip>
          <a:stretch>
            <a:fillRect/>
          </a:stretch>
        </p:blipFill>
        <p:spPr>
          <a:xfrm>
            <a:off x="3544875" y="0"/>
            <a:ext cx="2230221" cy="37563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Action Button: End 4">
            <a:hlinkClick r:id="" action="ppaction://hlinkshowjump?jump=lastslide" highlightClick="1"/>
          </p:cNvPr>
          <p:cNvSpPr/>
          <p:nvPr/>
        </p:nvSpPr>
        <p:spPr>
          <a:xfrm>
            <a:off x="8714159" y="1761565"/>
            <a:ext cx="45719" cy="45719"/>
          </a:xfrm>
          <a:prstGeom prst="actionButtonE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3544875" y="40341"/>
            <a:ext cx="2230221" cy="3710582"/>
          </a:xfrm>
          <a:prstGeom prst="actionButtonBlank">
            <a:avLst/>
          </a:prstGeom>
          <a:solidFill>
            <a:schemeClr val="bg1">
              <a:alpha val="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641" y="87521"/>
            <a:ext cx="2643359" cy="27295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701" y="325045"/>
            <a:ext cx="2472631" cy="2959100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6500641" y="87521"/>
            <a:ext cx="2643359" cy="2729522"/>
          </a:xfrm>
          <a:prstGeom prst="actionButtonBlank">
            <a:avLst/>
          </a:prstGeom>
          <a:solidFill>
            <a:schemeClr val="bg1">
              <a:alpha val="0"/>
            </a:schemeClr>
          </a:solidFill>
          <a:effectLst>
            <a:glow rad="101600">
              <a:schemeClr val="accent6">
                <a:lumMod val="50000"/>
                <a:alpha val="75000"/>
              </a:schemeClr>
            </a:glow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632" y="3756301"/>
            <a:ext cx="2933700" cy="2982802"/>
          </a:xfrm>
          <a:prstGeom prst="rect">
            <a:avLst/>
          </a:prstGeom>
        </p:spPr>
      </p:pic>
      <p:sp>
        <p:nvSpPr>
          <p:cNvPr id="14" name="Action Button: Custom 13">
            <a:hlinkClick r:id="rId9" action="ppaction://hlinksldjump" highlightClick="1"/>
          </p:cNvPr>
          <p:cNvSpPr/>
          <p:nvPr/>
        </p:nvSpPr>
        <p:spPr>
          <a:xfrm>
            <a:off x="596701" y="330423"/>
            <a:ext cx="2472631" cy="295372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ction Button: Custom 15">
            <a:hlinkClick r:id="rId10" action="ppaction://hlinksldjump" highlightClick="1"/>
          </p:cNvPr>
          <p:cNvSpPr/>
          <p:nvPr/>
        </p:nvSpPr>
        <p:spPr>
          <a:xfrm>
            <a:off x="135632" y="3756301"/>
            <a:ext cx="2933700" cy="298280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ction Button: Custom 17">
            <a:hlinkClick r:id="rId11" action="ppaction://hlinksldjump" highlightClick="1"/>
          </p:cNvPr>
          <p:cNvSpPr/>
          <p:nvPr/>
        </p:nvSpPr>
        <p:spPr>
          <a:xfrm>
            <a:off x="7092270" y="5173501"/>
            <a:ext cx="1621889" cy="1309333"/>
          </a:xfrm>
          <a:prstGeom prst="actionButtonBlank">
            <a:avLst/>
          </a:prstGeom>
          <a:blipFill dpi="0" rotWithShape="1">
            <a:blip r:embed="rId12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go to other pictures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386" y="40341"/>
            <a:ext cx="2567081" cy="4318505"/>
          </a:xfrm>
          <a:prstGeom prst="rect">
            <a:avLst/>
          </a:prstGeom>
        </p:spPr>
      </p:pic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3416386" y="40341"/>
            <a:ext cx="2567081" cy="4278164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8888" y="0"/>
            <a:ext cx="2870200" cy="4445000"/>
          </a:xfrm>
          <a:prstGeom prst="rect">
            <a:avLst/>
          </a:prstGeom>
        </p:spPr>
      </p:pic>
      <p:sp>
        <p:nvSpPr>
          <p:cNvPr id="8" name="Action Button: Custom 7">
            <a:hlinkClick r:id="rId5" action="ppaction://hlinksldjump" highlightClick="1"/>
          </p:cNvPr>
          <p:cNvSpPr/>
          <p:nvPr/>
        </p:nvSpPr>
        <p:spPr>
          <a:xfrm>
            <a:off x="6108888" y="40341"/>
            <a:ext cx="2870200" cy="44450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40341"/>
            <a:ext cx="3249012" cy="2959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513" y="2999441"/>
            <a:ext cx="2984500" cy="3694892"/>
          </a:xfrm>
          <a:prstGeom prst="rect">
            <a:avLst/>
          </a:prstGeom>
        </p:spPr>
      </p:pic>
      <p:sp>
        <p:nvSpPr>
          <p:cNvPr id="12" name="Action Button: Custom 11">
            <a:hlinkClick r:id="rId8" action="ppaction://hlinksldjump" highlightClick="1"/>
          </p:cNvPr>
          <p:cNvSpPr/>
          <p:nvPr/>
        </p:nvSpPr>
        <p:spPr>
          <a:xfrm>
            <a:off x="264513" y="2999441"/>
            <a:ext cx="2984500" cy="3694892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7896084" y="5316088"/>
            <a:ext cx="1083004" cy="1222396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on to go</a:t>
            </a:r>
            <a:r>
              <a:rPr lang="en-US" dirty="0" smtClean="0"/>
              <a:t> to next pictures</a:t>
            </a: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6415133" y="5434224"/>
            <a:ext cx="1042416" cy="110426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on to go to previous pictures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353" y="1459640"/>
            <a:ext cx="7570787" cy="428961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86100" cy="444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057" y="-63120"/>
            <a:ext cx="4445000" cy="3670300"/>
          </a:xfrm>
          <a:prstGeom prst="rect">
            <a:avLst/>
          </a:prstGeom>
        </p:spPr>
      </p:pic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7630257" y="5188108"/>
            <a:ext cx="1513744" cy="1669891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go back to pictures on previous page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2557" y="3607180"/>
            <a:ext cx="4445000" cy="3721100"/>
          </a:xfrm>
          <a:prstGeom prst="rect">
            <a:avLst/>
          </a:prstGeom>
        </p:spPr>
      </p:pic>
      <p:sp>
        <p:nvSpPr>
          <p:cNvPr id="8" name="Action Button: Custom 7">
            <a:hlinkClick r:id="rId6" action="ppaction://hlinksldjump" highlightClick="1"/>
          </p:cNvPr>
          <p:cNvSpPr/>
          <p:nvPr/>
        </p:nvSpPr>
        <p:spPr>
          <a:xfrm>
            <a:off x="1242557" y="3607180"/>
            <a:ext cx="4445000" cy="342187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Buddhism started in India</a:t>
            </a:r>
          </a:p>
          <a:p>
            <a:r>
              <a:rPr lang="en-US" dirty="0" smtClean="0"/>
              <a:t>Spread through out Afghanistan, Tibet, China, and Japan </a:t>
            </a:r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3396694" y="492230"/>
            <a:ext cx="45719" cy="45719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7551492" y="5504800"/>
            <a:ext cx="1043622" cy="109275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go back to pictures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Asoka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the greatest king of the twelve families</a:t>
            </a:r>
          </a:p>
          <a:p>
            <a:r>
              <a:rPr lang="en-US" dirty="0" smtClean="0"/>
              <a:t>Was crowned in 273 B.C.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590874" y="5640960"/>
            <a:ext cx="1004240" cy="925393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go back to pictures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Pillars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Were used </a:t>
            </a:r>
            <a:r>
              <a:rPr lang="en-US" dirty="0" smtClean="0"/>
              <a:t>for teaching about Buddhism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7226591" y="5444068"/>
            <a:ext cx="1136358" cy="105337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How Buddhism began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Siddharta was riding on a horse and as he did he saw suffering.</a:t>
            </a:r>
          </a:p>
          <a:p>
            <a:r>
              <a:rPr lang="en-US" dirty="0" smtClean="0"/>
              <a:t>He saw a sick man, a old man, an one who was dead.</a:t>
            </a:r>
          </a:p>
          <a:p>
            <a:r>
              <a:rPr lang="en-US" dirty="0" smtClean="0"/>
              <a:t>Then discovered suffering was caused by wanting.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137981" y="5453913"/>
            <a:ext cx="1224968" cy="126011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Founder of Buddhism</a:t>
            </a:r>
          </a:p>
          <a:p>
            <a:r>
              <a:rPr lang="en-US" dirty="0" smtClean="0"/>
              <a:t>Died from eating a poisoned meal</a:t>
            </a:r>
          </a:p>
          <a:p>
            <a:r>
              <a:rPr lang="en-US" dirty="0" smtClean="0"/>
              <a:t>Saw that everything in life was equal</a:t>
            </a:r>
          </a:p>
          <a:p>
            <a:r>
              <a:rPr lang="en-US" dirty="0" smtClean="0"/>
              <a:t>Was born unto the Hindu religion   </a:t>
            </a:r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679483" y="4438253"/>
            <a:ext cx="1122386" cy="1309333"/>
          </a:xfrm>
          <a:prstGeom prst="actionButtonBlank">
            <a:avLst/>
          </a:prstGeom>
          <a:blipFill dpi="0" rotWithShape="1">
            <a:blip r:embed="rId3">
              <a:alphaModFix amt="98000"/>
              <a:duotone>
                <a:schemeClr val="accent3">
                  <a:shade val="70000"/>
                  <a:satMod val="120000"/>
                </a:schemeClr>
                <a:schemeClr val="accent3">
                  <a:tint val="70000"/>
                  <a:satMod val="135000"/>
                </a:schemeClr>
              </a:duotone>
            </a:blip>
            <a:srcRect/>
            <a:tile tx="0" ty="0" sx="40000" sy="40000" flip="none" algn="tl"/>
          </a:blipFill>
          <a:ln>
            <a:solidFill>
              <a:srgbClr val="663366"/>
            </a:solidFill>
          </a:ln>
          <a:effectLst>
            <a:innerShdw blurRad="723900" dir="13500000">
              <a:srgbClr val="000000"/>
            </a:inn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199</TotalTime>
  <Words>268</Words>
  <Application>Microsoft Macintosh PowerPoint</Application>
  <PresentationFormat>On-screen Show (4:3)</PresentationFormat>
  <Paragraphs>48</Paragraphs>
  <Slides>16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  <vt:variant>
        <vt:lpstr>Custom Shows</vt:lpstr>
      </vt:variant>
      <vt:variant>
        <vt:i4>1</vt:i4>
      </vt:variant>
    </vt:vector>
  </HeadingPairs>
  <TitlesOfParts>
    <vt:vector size="18" baseType="lpstr">
      <vt:lpstr>Infusion</vt:lpstr>
      <vt:lpstr>Buddhism</vt:lpstr>
      <vt:lpstr>Slide 2</vt:lpstr>
      <vt:lpstr>Slide 3</vt:lpstr>
      <vt:lpstr>Slide 4</vt:lpstr>
      <vt:lpstr>Spread of Buddhism</vt:lpstr>
      <vt:lpstr>Asoka </vt:lpstr>
      <vt:lpstr>Pillars</vt:lpstr>
      <vt:lpstr>How Buddhism began</vt:lpstr>
      <vt:lpstr>Budda</vt:lpstr>
      <vt:lpstr>First Noble Truth</vt:lpstr>
      <vt:lpstr>Second Noble Truth</vt:lpstr>
      <vt:lpstr>The birthplace of two Religions</vt:lpstr>
      <vt:lpstr>Third Noble Truth</vt:lpstr>
      <vt:lpstr>Fourth Noble Truth</vt:lpstr>
      <vt:lpstr>Ashoka</vt:lpstr>
      <vt:lpstr>Buddhism </vt:lpstr>
      <vt:lpstr>j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Bond, Jahquana M</dc:creator>
  <cp:lastModifiedBy>Bond, Jahquana M</cp:lastModifiedBy>
  <cp:revision>6</cp:revision>
  <dcterms:created xsi:type="dcterms:W3CDTF">2010-12-21T16:33:17Z</dcterms:created>
  <dcterms:modified xsi:type="dcterms:W3CDTF">2010-12-21T17:07:14Z</dcterms:modified>
</cp:coreProperties>
</file>